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3FDDF3E-5913-4D53-9967-485B1D7E4587}" type="datetimeFigureOut">
              <a:rPr lang="en-US" smtClean="0"/>
              <a:pPr/>
              <a:t>3/27/2014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09972DC-1ECC-4867-B52C-B6366CFAB7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FDDF3E-5913-4D53-9967-485B1D7E4587}"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972DC-1ECC-4867-B52C-B6366CFAB7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FDDF3E-5913-4D53-9967-485B1D7E4587}"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972DC-1ECC-4867-B52C-B6366CFAB7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FDDF3E-5913-4D53-9967-485B1D7E4587}"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972DC-1ECC-4867-B52C-B6366CFAB7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FDDF3E-5913-4D53-9967-485B1D7E4587}"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972DC-1ECC-4867-B52C-B6366CFAB7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FDDF3E-5913-4D53-9967-485B1D7E4587}" type="datetimeFigureOut">
              <a:rPr lang="en-US" smtClean="0"/>
              <a:pPr/>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972DC-1ECC-4867-B52C-B6366CFAB7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FDDF3E-5913-4D53-9967-485B1D7E4587}" type="datetimeFigureOut">
              <a:rPr lang="en-US" smtClean="0"/>
              <a:pPr/>
              <a:t>3/27/2014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9972DC-1ECC-4867-B52C-B6366CFAB7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FDDF3E-5913-4D53-9967-485B1D7E4587}" type="datetimeFigureOut">
              <a:rPr lang="en-US" smtClean="0"/>
              <a:pPr/>
              <a:t>3/27/2014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9972DC-1ECC-4867-B52C-B6366CFAB7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DDF3E-5913-4D53-9967-485B1D7E4587}" type="datetimeFigureOut">
              <a:rPr lang="en-US" smtClean="0"/>
              <a:pPr/>
              <a:t>3/27/2014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9972DC-1ECC-4867-B52C-B6366CFAB7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FDDF3E-5913-4D53-9967-485B1D7E4587}" type="datetimeFigureOut">
              <a:rPr lang="en-US" smtClean="0"/>
              <a:pPr/>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972DC-1ECC-4867-B52C-B6366CFAB7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FDDF3E-5913-4D53-9967-485B1D7E4587}" type="datetimeFigureOut">
              <a:rPr lang="en-US" smtClean="0"/>
              <a:pPr/>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09972DC-1ECC-4867-B52C-B6366CFAB79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FDDF3E-5913-4D53-9967-485B1D7E4587}" type="datetimeFigureOut">
              <a:rPr lang="en-US" smtClean="0"/>
              <a:pPr/>
              <a:t>3/27/2014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9972DC-1ECC-4867-B52C-B6366CFAB79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Timeline Assignment</a:t>
            </a:r>
            <a:endParaRPr lang="en-US" dirty="0"/>
          </a:p>
        </p:txBody>
      </p:sp>
      <p:sp>
        <p:nvSpPr>
          <p:cNvPr id="3" name="Content Placeholder 2"/>
          <p:cNvSpPr>
            <a:spLocks noGrp="1"/>
          </p:cNvSpPr>
          <p:nvPr>
            <p:ph idx="1"/>
          </p:nvPr>
        </p:nvSpPr>
        <p:spPr/>
        <p:txBody>
          <a:bodyPr/>
          <a:lstStyle/>
          <a:p>
            <a:pPr>
              <a:buNone/>
            </a:pPr>
            <a:r>
              <a:rPr lang="en-US" dirty="0" smtClean="0"/>
              <a:t>As a class you will be creating a timeline explaining the events in WWII.</a:t>
            </a:r>
            <a:br>
              <a:rPr lang="en-US" dirty="0" smtClean="0"/>
            </a:br>
            <a:endParaRPr lang="en-US" dirty="0" smtClean="0"/>
          </a:p>
          <a:p>
            <a:pPr>
              <a:buNone/>
            </a:pPr>
            <a:r>
              <a:rPr lang="en-US" dirty="0" smtClean="0"/>
              <a:t>You will be separated into groups and given a period of time before, during, or after the war to cover. </a:t>
            </a:r>
          </a:p>
          <a:p>
            <a:pPr>
              <a:buNone/>
            </a:pPr>
            <a:endParaRPr lang="en-US" dirty="0" smtClean="0"/>
          </a:p>
          <a:p>
            <a:pPr>
              <a:buNone/>
            </a:pPr>
            <a:r>
              <a:rPr lang="en-US" dirty="0" smtClean="0"/>
              <a:t>The groups will be picked </a:t>
            </a:r>
            <a:r>
              <a:rPr lang="en-US" dirty="0" smtClean="0"/>
              <a:t>randomly, and you will present the timelines on Tuesday, April 1</a:t>
            </a:r>
            <a:r>
              <a:rPr lang="en-US" baseline="30000" dirty="0" smtClean="0"/>
              <a:t>st</a:t>
            </a:r>
            <a:r>
              <a:rPr lang="en-US" dirty="0" smtClean="0"/>
              <a: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t>Timeline Content</a:t>
            </a:r>
            <a:endParaRPr lang="en-US" dirty="0"/>
          </a:p>
        </p:txBody>
      </p:sp>
      <p:sp>
        <p:nvSpPr>
          <p:cNvPr id="3" name="Content Placeholder 2"/>
          <p:cNvSpPr>
            <a:spLocks noGrp="1"/>
          </p:cNvSpPr>
          <p:nvPr>
            <p:ph idx="1"/>
          </p:nvPr>
        </p:nvSpPr>
        <p:spPr>
          <a:xfrm>
            <a:off x="381000" y="1371600"/>
            <a:ext cx="8534400" cy="5486400"/>
          </a:xfrm>
        </p:spPr>
        <p:txBody>
          <a:bodyPr>
            <a:normAutofit/>
          </a:bodyPr>
          <a:lstStyle/>
          <a:p>
            <a:r>
              <a:rPr lang="en-US" dirty="0" smtClean="0"/>
              <a:t>It is up to you what </a:t>
            </a:r>
            <a:r>
              <a:rPr lang="en-US" dirty="0" smtClean="0"/>
              <a:t>significant events </a:t>
            </a:r>
            <a:r>
              <a:rPr lang="en-US" dirty="0" smtClean="0"/>
              <a:t>to put into your timeline, but think about leaders coming to power, major battles or military operations in Europe, North Africa, and the Pacific, conferences or negotiations between leaders, laws made by governments, advances in technology… </a:t>
            </a:r>
          </a:p>
          <a:p>
            <a:r>
              <a:rPr lang="en-US" b="1" dirty="0" smtClean="0"/>
              <a:t>Your timeline portion should have at least </a:t>
            </a:r>
            <a:r>
              <a:rPr lang="en-US" b="1" dirty="0" smtClean="0">
                <a:solidFill>
                  <a:schemeClr val="accent1">
                    <a:lumMod val="75000"/>
                  </a:schemeClr>
                </a:solidFill>
              </a:rPr>
              <a:t>6 events and at least 3 pictures</a:t>
            </a:r>
            <a:r>
              <a:rPr lang="en-US" b="1" dirty="0" smtClean="0"/>
              <a:t>- be creative with the format!</a:t>
            </a:r>
          </a:p>
          <a:p>
            <a:r>
              <a:rPr lang="en-US" b="1" dirty="0" smtClean="0"/>
              <a:t>Use textbooks, the internet, and your online reading to help you research!</a:t>
            </a:r>
          </a:p>
          <a:p>
            <a:r>
              <a:rPr lang="en-US" dirty="0" smtClean="0"/>
              <a:t>Your group will present your timeline portion to the class tomorrow, everyone must participate!</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Year Assignments</a:t>
            </a:r>
            <a:endParaRPr lang="en-US" dirty="0"/>
          </a:p>
        </p:txBody>
      </p:sp>
      <p:sp>
        <p:nvSpPr>
          <p:cNvPr id="3" name="Content Placeholder 2"/>
          <p:cNvSpPr>
            <a:spLocks noGrp="1"/>
          </p:cNvSpPr>
          <p:nvPr>
            <p:ph idx="1"/>
          </p:nvPr>
        </p:nvSpPr>
        <p:spPr/>
        <p:txBody>
          <a:bodyPr>
            <a:normAutofit/>
          </a:bodyPr>
          <a:lstStyle/>
          <a:p>
            <a:r>
              <a:rPr lang="en-US" sz="4400" dirty="0" smtClean="0"/>
              <a:t>Group 1: 1920-1930</a:t>
            </a:r>
          </a:p>
          <a:p>
            <a:r>
              <a:rPr lang="en-US" sz="4400" dirty="0" smtClean="0"/>
              <a:t>Group 2: 1931-1939</a:t>
            </a:r>
          </a:p>
          <a:p>
            <a:r>
              <a:rPr lang="en-US" sz="4400" dirty="0" smtClean="0"/>
              <a:t>Group 3: 1940-1942</a:t>
            </a:r>
          </a:p>
          <a:p>
            <a:r>
              <a:rPr lang="en-US" sz="4400" dirty="0" smtClean="0"/>
              <a:t>Group 4: 1943-1944</a:t>
            </a:r>
          </a:p>
          <a:p>
            <a:r>
              <a:rPr lang="en-US" sz="4400" dirty="0" smtClean="0"/>
              <a:t>Group 5: 1945-1946</a:t>
            </a:r>
            <a:endParaRPr lang="en-US"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146</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Flow</vt:lpstr>
      <vt:lpstr>WWII Timeline Assignment</vt:lpstr>
      <vt:lpstr>Timeline Content</vt:lpstr>
      <vt:lpstr>Group Year Assignments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Natalie</dc:creator>
  <cp:lastModifiedBy>nataliek</cp:lastModifiedBy>
  <cp:revision>4</cp:revision>
  <dcterms:created xsi:type="dcterms:W3CDTF">2013-05-12T18:07:07Z</dcterms:created>
  <dcterms:modified xsi:type="dcterms:W3CDTF">2014-03-27T06:45:57Z</dcterms:modified>
</cp:coreProperties>
</file>