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72" r:id="rId4"/>
    <p:sldId id="270" r:id="rId5"/>
    <p:sldId id="271" r:id="rId6"/>
    <p:sldId id="273" r:id="rId7"/>
    <p:sldId id="267" r:id="rId8"/>
    <p:sldId id="257" r:id="rId9"/>
    <p:sldId id="274" r:id="rId10"/>
    <p:sldId id="261" r:id="rId11"/>
    <p:sldId id="268" r:id="rId12"/>
    <p:sldId id="260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8FDC8-9DFC-453E-A349-AC85BC2782E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C5586-CF82-4819-8535-C7167D8E9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311F-AA55-44EA-BBC1-56C062D000E9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D71A-B1DA-41FA-A5A7-EF3F62292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7D71A-B1DA-41FA-A5A7-EF3F622927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7D71A-B1DA-41FA-A5A7-EF3F622927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10AF-BE81-48E2-8421-42DE70B2EC40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4545-33DC-4758-9A39-5BBFAA1F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Native American Movements</a:t>
            </a:r>
            <a:endParaRPr lang="en-US" dirty="0"/>
          </a:p>
        </p:txBody>
      </p:sp>
      <p:pic>
        <p:nvPicPr>
          <p:cNvPr id="4" name="Picture 3" descr="david goodvillage with wife and granddaugh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828800"/>
            <a:ext cx="2701290" cy="391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62800" y="5791200"/>
            <a:ext cx="1448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Kainz</a:t>
            </a:r>
            <a:endParaRPr lang="en-US" dirty="0" smtClean="0"/>
          </a:p>
          <a:p>
            <a:r>
              <a:rPr lang="en-US" dirty="0" smtClean="0"/>
              <a:t>AE I-Fall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Arrivals- WI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French adapt to Native culture- food, dress, customs, marriage</a:t>
            </a:r>
          </a:p>
          <a:p>
            <a:r>
              <a:rPr lang="en-US" dirty="0" smtClean="0"/>
              <a:t>But European trade goods and French culture affect Native Americans too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-new technology- farming, domestic wares, firearms</a:t>
            </a:r>
          </a:p>
          <a:p>
            <a:r>
              <a:rPr lang="en-US" dirty="0" smtClean="0"/>
              <a:t>Eventually leads to Indian removal of Great Lakes tribes as well-to the west across the Mississippi- Kansas and Oklahoma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-chunk winter lo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981" y="533400"/>
            <a:ext cx="7004721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Ho-Chunk Tribe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Lived in Western Great Lakes region around Green Bay</a:t>
            </a:r>
          </a:p>
          <a:p>
            <a:pPr>
              <a:buFontTx/>
              <a:buChar char="-"/>
            </a:pPr>
            <a:r>
              <a:rPr lang="en-US" dirty="0" smtClean="0"/>
              <a:t>2 major clan divisions: Earth (8 clans including the Bear clan=war chiefs) and the Sky (4 clans including the Thunderbird clan=peace chiefs)</a:t>
            </a:r>
          </a:p>
          <a:p>
            <a:pPr>
              <a:buFontTx/>
              <a:buChar char="-"/>
            </a:pPr>
            <a:r>
              <a:rPr lang="en-US" dirty="0" smtClean="0"/>
              <a:t>Leaders governed with help of a council with members from each clan</a:t>
            </a:r>
          </a:p>
          <a:p>
            <a:pPr>
              <a:buFontTx/>
              <a:buChar char="-"/>
            </a:pPr>
            <a:r>
              <a:rPr lang="en-US" dirty="0" smtClean="0"/>
              <a:t>Had to move south, because of encroaching tribe near Lake Michigan and Superior- ran into the Illinois Confederacy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Ho-Chunk Split around 1570:</a:t>
            </a:r>
          </a:p>
          <a:p>
            <a:r>
              <a:rPr lang="en-US" dirty="0" smtClean="0"/>
              <a:t>3 tribes to Iowa area, main body in villages near Green Bay to defend homeland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667000" y="36576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Ho-Chunk Tribe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620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-Population decline and dependence on European trade goods = vulnerable to encroachment from white settlers</a:t>
            </a:r>
          </a:p>
          <a:p>
            <a:r>
              <a:rPr lang="en-US" dirty="0" smtClean="0"/>
              <a:t>-mineral wealth of lands attracted miners</a:t>
            </a:r>
          </a:p>
          <a:p>
            <a:r>
              <a:rPr lang="en-US" dirty="0" smtClean="0"/>
              <a:t>-1803 Louisiana Purchase, now in middle of US not edge</a:t>
            </a:r>
          </a:p>
          <a:p>
            <a:r>
              <a:rPr lang="en-US" dirty="0" smtClean="0"/>
              <a:t>-War of 1812- but fought with Britain who lost</a:t>
            </a:r>
          </a:p>
          <a:p>
            <a:r>
              <a:rPr lang="en-US" dirty="0" smtClean="0"/>
              <a:t>-By 1825, more than 10,000 miners lived on Ho-Chunk homelands</a:t>
            </a:r>
          </a:p>
          <a:p>
            <a:r>
              <a:rPr lang="en-US" dirty="0" smtClean="0"/>
              <a:t>-1827 Chief Red Bird retaliated- captured, Ho-Chunk negotiations for his release cost them their lead-rich land in Illinois. </a:t>
            </a:r>
          </a:p>
          <a:p>
            <a:r>
              <a:rPr lang="en-US" dirty="0" smtClean="0"/>
              <a:t>-After Blackhawk war (in which some Ho-Chunk helped fight the Americans with the Sauk) Ho-Chunk forced to cede much of land in exchange for land in western Iowa.</a:t>
            </a:r>
          </a:p>
          <a:p>
            <a:r>
              <a:rPr lang="en-US" dirty="0" smtClean="0"/>
              <a:t>-5 years later, 20 individual tribe members ceded remaining lands east of the Mississippi in exchange for more land in Iowa. </a:t>
            </a:r>
          </a:p>
          <a:p>
            <a:r>
              <a:rPr lang="en-US" dirty="0" smtClean="0"/>
              <a:t>-1820s- removal period- instead of giving land in Iowa, government changes to land in Northern Minnesota.</a:t>
            </a:r>
          </a:p>
          <a:p>
            <a:r>
              <a:rPr lang="en-US" dirty="0" smtClean="0"/>
              <a:t>-Some Ho-Chunk refuse to leave their homelands, and some left for Iowa and Minnesota and either stayed or returned.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Ho-Chunk Tribe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69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-1862 Sioux Uprising- land in Minnesota taken in exchange for land on Crow Creek in South Dakota. The US Government ordered the Ho-Chunk to leave for their new land during the winter of 1863= more than 550 die )1/4 of tribe</a:t>
            </a:r>
          </a:p>
          <a:p>
            <a:pPr>
              <a:buFontTx/>
              <a:buChar char="-"/>
            </a:pPr>
            <a:r>
              <a:rPr lang="en-US" dirty="0" smtClean="0"/>
              <a:t>More than 1200 survivors fled to Omaha Nebraska and eventually purchased a portion of Omaha reservation, some back to WI</a:t>
            </a:r>
          </a:p>
          <a:p>
            <a:pPr>
              <a:buFontTx/>
              <a:buChar char="-"/>
            </a:pPr>
            <a:r>
              <a:rPr lang="en-US" dirty="0" smtClean="0"/>
              <a:t>Rebel faction rounded up again and again and sent back to Nebraska, but always came back to WI- eventually in 1881 Congress allowed Ho-Chunk to stay in WI and have own homesteads</a:t>
            </a:r>
          </a:p>
          <a:p>
            <a:pPr>
              <a:buFontTx/>
              <a:buChar char="-"/>
            </a:pPr>
            <a:r>
              <a:rPr lang="en-US" dirty="0" smtClean="0"/>
              <a:t>Intense pressures to assimilate (Christianity, Boarding Schools)</a:t>
            </a:r>
          </a:p>
          <a:p>
            <a:pPr>
              <a:buFontTx/>
              <a:buChar char="-"/>
            </a:pPr>
            <a:r>
              <a:rPr lang="en-US" dirty="0" smtClean="0"/>
              <a:t> The Wisconsin Ho-Chunk today are descendents of the rebel faction who refused to move out west to reservations.</a:t>
            </a:r>
          </a:p>
          <a:p>
            <a:pPr>
              <a:buFontTx/>
              <a:buChar char="-"/>
            </a:pPr>
            <a:r>
              <a:rPr lang="en-US" dirty="0" smtClean="0"/>
              <a:t>Charles Van </a:t>
            </a:r>
            <a:r>
              <a:rPr lang="en-US" dirty="0" err="1" smtClean="0"/>
              <a:t>Schaick</a:t>
            </a:r>
            <a:r>
              <a:rPr lang="en-US" dirty="0" smtClean="0"/>
              <a:t> in Black River Falls and Wisconsin Historical Society work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-Chunk Group in front of drugst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6791046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m roddy and two ho-chunk 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3635758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ortrait of the wife of littlejohn with daugh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95648"/>
            <a:ext cx="3352800" cy="522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wo young ho-chunk women- one is carrie elk of african and native american heri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338" y="2438400"/>
            <a:ext cx="398477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Ho-Chunk Man Walking with European American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3693814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Arrivals Overview</a:t>
            </a:r>
          </a:p>
          <a:p>
            <a:r>
              <a:rPr lang="en-US" dirty="0" smtClean="0"/>
              <a:t>Native American Removals</a:t>
            </a:r>
          </a:p>
          <a:p>
            <a:r>
              <a:rPr lang="en-US" dirty="0" smtClean="0"/>
              <a:t>European Arrivals to WI Area</a:t>
            </a:r>
          </a:p>
          <a:p>
            <a:r>
              <a:rPr lang="en-US" dirty="0" smtClean="0"/>
              <a:t>Case Study: Ho-Chunk Tribe and Charles Van </a:t>
            </a:r>
            <a:r>
              <a:rPr lang="en-US" dirty="0" err="1" smtClean="0"/>
              <a:t>Schaick’s</a:t>
            </a:r>
            <a:r>
              <a:rPr lang="en-US" dirty="0" smtClean="0"/>
              <a:t> photography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Arrivals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Led to genocide and warfare</a:t>
            </a:r>
          </a:p>
          <a:p>
            <a:r>
              <a:rPr lang="en-US" dirty="0" smtClean="0"/>
              <a:t>Displacement from their lands</a:t>
            </a:r>
          </a:p>
          <a:p>
            <a:r>
              <a:rPr lang="en-US" dirty="0" smtClean="0"/>
              <a:t> Internal warfare</a:t>
            </a:r>
          </a:p>
          <a:p>
            <a:r>
              <a:rPr lang="en-US" dirty="0" smtClean="0"/>
              <a:t>Enslavement</a:t>
            </a:r>
          </a:p>
          <a:p>
            <a:r>
              <a:rPr lang="en-US" dirty="0" smtClean="0"/>
              <a:t>epidemic disease = the overwhelming cause of the population decline of the Native Americans (lack of immunity to new diseases brought from Europe)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Arrivals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Westward expansion and Manifest Destiny</a:t>
            </a:r>
          </a:p>
          <a:p>
            <a:r>
              <a:rPr lang="en-US" dirty="0" smtClean="0"/>
              <a:t>History of Native American land being purchased, by treaty or by force</a:t>
            </a:r>
          </a:p>
          <a:p>
            <a:r>
              <a:rPr lang="en-US" dirty="0" smtClean="0"/>
              <a:t>Land exchange notion-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Process ended in all land in the east exchanged for new land in the west- became law with the Indian Removal Act of 1830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 Removal Act of 1830 and Assimilation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Allowed the government to negotiate removal treaties with the various tribes</a:t>
            </a:r>
          </a:p>
          <a:p>
            <a:r>
              <a:rPr lang="en-US" dirty="0" smtClean="0">
                <a:sym typeface="Wingdings" pitchFamily="2" charset="2"/>
              </a:rPr>
              <a:t> the “five civilized tribes” (Chickasaw, Choctaw, Creek, Seminole, and Cherokee) removed from east of Mississippi to parts of Oklahoma and Kansas= Trail of Tears</a:t>
            </a:r>
          </a:p>
          <a:p>
            <a:r>
              <a:rPr lang="en-US" dirty="0" smtClean="0">
                <a:sym typeface="Wingdings" pitchFamily="2" charset="2"/>
              </a:rPr>
              <a:t>Seminoles refused Second Seminole War</a:t>
            </a:r>
          </a:p>
          <a:p>
            <a:r>
              <a:rPr lang="en-US" dirty="0" smtClean="0"/>
              <a:t> 1850 to 1930-assimilation policy= Indian people were encouraged or forced to give up their languages, customs, religions, and ways of life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il of tea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277735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im greengrass holding treaty signed by ancestor part of war bu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04800"/>
            <a:ext cx="4203822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Arrivals- WI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tribe is culturally distinct with own language and history</a:t>
            </a:r>
          </a:p>
          <a:p>
            <a:r>
              <a:rPr lang="en-US" dirty="0" smtClean="0"/>
              <a:t>1634 Jean Nicolet, a </a:t>
            </a:r>
            <a:r>
              <a:rPr lang="en-US" dirty="0"/>
              <a:t>F</a:t>
            </a:r>
            <a:r>
              <a:rPr lang="en-US" dirty="0" smtClean="0"/>
              <a:t>rench fur trader, came to present day Green Bay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-arrival of French to Great Lakes area different than the other European arrivals in the East (they wanted land)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-French wanted trade partners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 Tribes around 1600</a:t>
            </a:r>
            <a:endParaRPr lang="en-US" dirty="0"/>
          </a:p>
        </p:txBody>
      </p:sp>
      <p:pic>
        <p:nvPicPr>
          <p:cNvPr id="4" name="Content Placeholder 3" descr="great lakes trib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6126071" cy="461600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683</Words>
  <Application>Microsoft Office PowerPoint</Application>
  <PresentationFormat>On-screen Show (4:3)</PresentationFormat>
  <Paragraphs>67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Native American Movements</vt:lpstr>
      <vt:lpstr>Lesson Overview</vt:lpstr>
      <vt:lpstr>European Arrivals</vt:lpstr>
      <vt:lpstr>European Arrivals</vt:lpstr>
      <vt:lpstr>Indian Removal Act of 1830 and Assimilation Policy</vt:lpstr>
      <vt:lpstr>Slide 6</vt:lpstr>
      <vt:lpstr>Slide 7</vt:lpstr>
      <vt:lpstr>European Arrivals- WI Area</vt:lpstr>
      <vt:lpstr>Great Lakes Tribes around 1600</vt:lpstr>
      <vt:lpstr>European Arrivals- WI Area</vt:lpstr>
      <vt:lpstr>Slide 11</vt:lpstr>
      <vt:lpstr>The Ho-Chunk Tribe </vt:lpstr>
      <vt:lpstr>The Ho-Chunk Tribe</vt:lpstr>
      <vt:lpstr>The Ho-Chunk Tribe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Movement</dc:title>
  <dc:creator>Natalie</dc:creator>
  <cp:lastModifiedBy>Natalie</cp:lastModifiedBy>
  <cp:revision>51</cp:revision>
  <dcterms:created xsi:type="dcterms:W3CDTF">2010-09-19T01:49:35Z</dcterms:created>
  <dcterms:modified xsi:type="dcterms:W3CDTF">2010-09-21T01:05:33Z</dcterms:modified>
</cp:coreProperties>
</file>