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0D4B0B-699D-4B67-AD6B-1EB1CA777472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7971B9-9337-44FB-B1F2-11F78DD9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gov/s/inr/rls/4250.htm" TargetMode="External"/><Relationship Id="rId2" Type="http://schemas.openxmlformats.org/officeDocument/2006/relationships/hyperlink" Target="http://siadapp.dior.whs.mil/personnel/M05/hst03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wrockwell.com/vance/vance8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FOREIGN POLICY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Armed Forces: </a:t>
            </a:r>
            <a:br>
              <a:rPr lang="en-US" dirty="0" smtClean="0"/>
            </a:br>
            <a:r>
              <a:rPr lang="en-US" dirty="0" smtClean="0"/>
              <a:t>One tool of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800" dirty="0" smtClean="0"/>
              <a:t>Total count of independent states in the world: 194</a:t>
            </a:r>
          </a:p>
          <a:p>
            <a:pPr>
              <a:buNone/>
            </a:pPr>
            <a:endParaRPr lang="en-US" sz="5800" dirty="0" smtClean="0"/>
          </a:p>
          <a:p>
            <a:r>
              <a:rPr lang="en-US" sz="5800" dirty="0" smtClean="0"/>
              <a:t>According to the Department of Defense publication, "</a:t>
            </a:r>
            <a:r>
              <a:rPr lang="en-US" sz="5800" dirty="0" smtClean="0">
                <a:hlinkClick r:id="rId2"/>
              </a:rPr>
              <a:t>Active Duty Military Personnel Strengths by Regional Area and by Country</a:t>
            </a:r>
            <a:r>
              <a:rPr lang="en-US" sz="5800" dirty="0" smtClean="0"/>
              <a:t>," the United States has troops in 135 countries- 70% of the world’s countries</a:t>
            </a:r>
          </a:p>
          <a:p>
            <a:pPr>
              <a:buNone/>
            </a:pPr>
            <a:endParaRPr lang="en-US" sz="5100" dirty="0" smtClean="0"/>
          </a:p>
          <a:p>
            <a:r>
              <a:rPr lang="en-US" sz="5100" dirty="0" smtClean="0"/>
              <a:t>See handout for specific countries and troop statistics</a:t>
            </a:r>
          </a:p>
          <a:p>
            <a:endParaRPr lang="en-US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>
                <a:hlinkClick r:id="rId3"/>
              </a:rPr>
              <a:t>http://www.state.gov/s/inr/rls/4250.htm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</a:t>
            </a:r>
            <a:r>
              <a:rPr lang="en-US" sz="2900" dirty="0" smtClean="0">
                <a:hlinkClick r:id="rId4"/>
              </a:rPr>
              <a:t>http://www.lewrockwell.com/vance/vance8.html</a:t>
            </a:r>
            <a:r>
              <a:rPr lang="en-US" sz="2900" dirty="0" smtClean="0"/>
              <a:t> </a:t>
            </a:r>
            <a:endParaRPr lang="en-US" sz="2900" dirty="0"/>
          </a:p>
        </p:txBody>
      </p:sp>
    </p:spTree>
  </p:cSld>
  <p:clrMapOvr>
    <a:masterClrMapping/>
  </p:clrMapOvr>
  <p:transition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5105" y="1447800"/>
            <a:ext cx="697312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0" smtClean="0"/>
              <a:t>  Why</a:t>
            </a:r>
            <a:r>
              <a:rPr lang="en-US" sz="20000" dirty="0" smtClean="0"/>
              <a:t>?</a:t>
            </a:r>
            <a:endParaRPr lang="en-US" sz="200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Studying US Foreign Policy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8915400" cy="566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In order to understand present US</a:t>
            </a:r>
          </a:p>
          <a:p>
            <a:pPr algn="ctr"/>
            <a:r>
              <a:rPr lang="en-US" sz="4400" dirty="0" smtClean="0"/>
              <a:t> foreign policy, we have </a:t>
            </a:r>
            <a:r>
              <a:rPr lang="en-US" sz="4400" dirty="0" smtClean="0"/>
              <a:t>study </a:t>
            </a:r>
            <a:r>
              <a:rPr lang="en-US" sz="4400" dirty="0" smtClean="0"/>
              <a:t>past </a:t>
            </a:r>
          </a:p>
          <a:p>
            <a:pPr algn="ctr"/>
            <a:r>
              <a:rPr lang="en-US" sz="4400" dirty="0" smtClean="0"/>
              <a:t>foreign policies, and understand the </a:t>
            </a:r>
          </a:p>
          <a:p>
            <a:pPr algn="ctr"/>
            <a:r>
              <a:rPr lang="en-US" sz="4400" dirty="0" smtClean="0"/>
              <a:t>roots and history of </a:t>
            </a:r>
            <a:r>
              <a:rPr lang="en-US" sz="4400" dirty="0" smtClean="0"/>
              <a:t>US</a:t>
            </a:r>
            <a:r>
              <a:rPr lang="en-US" sz="4400" dirty="0" smtClean="0"/>
              <a:t> </a:t>
            </a:r>
            <a:r>
              <a:rPr lang="en-US" sz="4400" dirty="0" smtClean="0"/>
              <a:t>relations </a:t>
            </a:r>
          </a:p>
          <a:p>
            <a:pPr algn="ctr"/>
            <a:r>
              <a:rPr lang="en-US" sz="4400" dirty="0"/>
              <a:t>w</a:t>
            </a:r>
            <a:r>
              <a:rPr lang="en-US" sz="4400" dirty="0" smtClean="0"/>
              <a:t>ith other </a:t>
            </a:r>
            <a:r>
              <a:rPr lang="en-US" sz="4400" dirty="0" smtClean="0"/>
              <a:t>countries and how it </a:t>
            </a:r>
          </a:p>
          <a:p>
            <a:pPr algn="ctr"/>
            <a:r>
              <a:rPr lang="en-US" sz="4400" dirty="0" smtClean="0"/>
              <a:t>Impacts the world- </a:t>
            </a:r>
          </a:p>
          <a:p>
            <a:pPr algn="ctr"/>
            <a:r>
              <a:rPr lang="en-US" sz="4400" dirty="0" smtClean="0"/>
              <a:t>for better or for</a:t>
            </a:r>
          </a:p>
          <a:p>
            <a:pPr algn="ctr"/>
            <a:r>
              <a:rPr lang="en-US" sz="4400" dirty="0" smtClean="0"/>
              <a:t>worse.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01000" cy="11765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 Foreign Policy in the late </a:t>
            </a:r>
            <a:r>
              <a:rPr lang="en-US" dirty="0" smtClean="0"/>
              <a:t>1800s </a:t>
            </a:r>
            <a:r>
              <a:rPr lang="en-US" dirty="0" err="1" smtClean="0"/>
              <a:t>til</a:t>
            </a:r>
            <a:r>
              <a:rPr lang="en-US" dirty="0" smtClean="0"/>
              <a:t>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22336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Essential Questions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49238"/>
            <a:ext cx="8305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How did America’s role in the world change in </a:t>
            </a:r>
            <a:r>
              <a:rPr lang="en-US" sz="3200" dirty="0" smtClean="0"/>
              <a:t>the </a:t>
            </a:r>
            <a:r>
              <a:rPr lang="en-US" sz="3200" dirty="0" smtClean="0"/>
              <a:t>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</a:t>
            </a:r>
            <a:r>
              <a:rPr lang="en-US" sz="3200" dirty="0" smtClean="0"/>
              <a:t>?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Should the US have adopted a foreign policy of imperialism in the late 19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 </a:t>
            </a:r>
            <a:r>
              <a:rPr lang="en-US" sz="3200" dirty="0" smtClean="0"/>
              <a:t>and  </a:t>
            </a:r>
            <a:r>
              <a:rPr lang="en-US" sz="3200" dirty="0" smtClean="0"/>
              <a:t>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</a:t>
            </a:r>
            <a:r>
              <a:rPr lang="en-US" sz="320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How does US foreign policy impact the rest of the world? </a:t>
            </a:r>
            <a:endParaRPr lang="en-US" sz="32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147</TotalTime>
  <Words>161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FOREIGN POLICY</vt:lpstr>
      <vt:lpstr>Armed Forces:  One tool of Foreign Policy</vt:lpstr>
      <vt:lpstr>Slide 3</vt:lpstr>
      <vt:lpstr>Studying US Foreign Policy</vt:lpstr>
      <vt:lpstr>US Foreign Policy in the late 1800s til 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POLICY</dc:title>
  <dc:creator>Natalie</dc:creator>
  <cp:lastModifiedBy>Natalie</cp:lastModifiedBy>
  <cp:revision>16</cp:revision>
  <dcterms:created xsi:type="dcterms:W3CDTF">2010-12-02T00:37:01Z</dcterms:created>
  <dcterms:modified xsi:type="dcterms:W3CDTF">2012-05-09T21:02:00Z</dcterms:modified>
</cp:coreProperties>
</file>