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58"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8486D03-3B3A-46BE-9BE2-82BB7D5585F7}"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67490-038F-4F54-98BF-94E57E8BE7C5}"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86D03-3B3A-46BE-9BE2-82BB7D5585F7}"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86D03-3B3A-46BE-9BE2-82BB7D5585F7}" type="datetimeFigureOut">
              <a:rPr lang="en-US" smtClean="0"/>
              <a:t>12/5/2011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86D03-3B3A-46BE-9BE2-82BB7D5585F7}"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486D03-3B3A-46BE-9BE2-82BB7D5585F7}"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67490-038F-4F54-98BF-94E57E8BE7C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486D03-3B3A-46BE-9BE2-82BB7D5585F7}" type="datetimeFigureOut">
              <a:rPr lang="en-US" smtClean="0"/>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486D03-3B3A-46BE-9BE2-82BB7D5585F7}" type="datetimeFigureOut">
              <a:rPr lang="en-US" smtClean="0"/>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486D03-3B3A-46BE-9BE2-82BB7D5585F7}" type="datetimeFigureOut">
              <a:rPr lang="en-US" smtClean="0"/>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86D03-3B3A-46BE-9BE2-82BB7D5585F7}" type="datetimeFigureOut">
              <a:rPr lang="en-US" smtClean="0"/>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767490-038F-4F54-98BF-94E57E8BE7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486D03-3B3A-46BE-9BE2-82BB7D5585F7}" type="datetimeFigureOut">
              <a:rPr lang="en-US" smtClean="0"/>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67490-038F-4F54-98BF-94E57E8BE7C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8486D03-3B3A-46BE-9BE2-82BB7D5585F7}" type="datetimeFigureOut">
              <a:rPr lang="en-US" smtClean="0"/>
              <a:t>12/5/2011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D767490-038F-4F54-98BF-94E57E8BE7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8486D03-3B3A-46BE-9BE2-82BB7D5585F7}" type="datetimeFigureOut">
              <a:rPr lang="en-US" smtClean="0"/>
              <a:t>12/5/2011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D767490-038F-4F54-98BF-94E57E8BE7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Social Issues Conference Assignment</a:t>
            </a:r>
            <a:endParaRPr lang="en-US" dirty="0"/>
          </a:p>
        </p:txBody>
      </p:sp>
      <p:sp>
        <p:nvSpPr>
          <p:cNvPr id="3" name="Subtitle 2"/>
          <p:cNvSpPr>
            <a:spLocks noGrp="1"/>
          </p:cNvSpPr>
          <p:nvPr>
            <p:ph type="subTitle" idx="1"/>
          </p:nvPr>
        </p:nvSpPr>
        <p:spPr>
          <a:xfrm>
            <a:off x="381000" y="5486400"/>
            <a:ext cx="8077200" cy="1118616"/>
          </a:xfrm>
        </p:spPr>
        <p:txBody>
          <a:bodyPr>
            <a:noAutofit/>
          </a:bodyPr>
          <a:lstStyle/>
          <a:p>
            <a:pPr algn="ctr"/>
            <a:r>
              <a:rPr lang="en-US" sz="3200" dirty="0" smtClean="0"/>
              <a:t>Please write all of the BLUE information down so you can remember it!</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Attendance on Friday is mandatory</a:t>
            </a:r>
            <a:endParaRPr lang="en-US" dirty="0"/>
          </a:p>
        </p:txBody>
      </p:sp>
      <p:sp>
        <p:nvSpPr>
          <p:cNvPr id="3" name="Content Placeholder 2"/>
          <p:cNvSpPr>
            <a:spLocks noGrp="1"/>
          </p:cNvSpPr>
          <p:nvPr>
            <p:ph idx="1"/>
          </p:nvPr>
        </p:nvSpPr>
        <p:spPr/>
        <p:txBody>
          <a:bodyPr/>
          <a:lstStyle/>
          <a:p>
            <a:r>
              <a:rPr lang="en-US" dirty="0" smtClean="0">
                <a:solidFill>
                  <a:srgbClr val="0070C0"/>
                </a:solidFill>
              </a:rPr>
              <a:t>You are expected to attend the conference </a:t>
            </a:r>
            <a:r>
              <a:rPr lang="en-US" b="1" dirty="0" smtClean="0">
                <a:solidFill>
                  <a:srgbClr val="0070C0"/>
                </a:solidFill>
              </a:rPr>
              <a:t>ALL SESSIONS </a:t>
            </a:r>
            <a:r>
              <a:rPr lang="en-US" dirty="0" smtClean="0">
                <a:solidFill>
                  <a:srgbClr val="0070C0"/>
                </a:solidFill>
              </a:rPr>
              <a:t>on Friday- it starts </a:t>
            </a:r>
            <a:r>
              <a:rPr lang="en-US" b="1" dirty="0" smtClean="0">
                <a:solidFill>
                  <a:srgbClr val="0070C0"/>
                </a:solidFill>
              </a:rPr>
              <a:t>at 10:00</a:t>
            </a:r>
            <a:r>
              <a:rPr lang="en-US" dirty="0" smtClean="0">
                <a:solidFill>
                  <a:srgbClr val="0070C0"/>
                </a:solidFill>
              </a:rPr>
              <a:t>, but please </a:t>
            </a:r>
            <a:r>
              <a:rPr lang="en-US" b="1" dirty="0" smtClean="0">
                <a:solidFill>
                  <a:srgbClr val="0070C0"/>
                </a:solidFill>
              </a:rPr>
              <a:t>arrive at least 10 minutes early </a:t>
            </a:r>
            <a:r>
              <a:rPr lang="en-US" dirty="0" smtClean="0">
                <a:solidFill>
                  <a:srgbClr val="0070C0"/>
                </a:solidFill>
              </a:rPr>
              <a:t>to check in with me </a:t>
            </a:r>
          </a:p>
          <a:p>
            <a:r>
              <a:rPr lang="en-US" dirty="0" smtClean="0">
                <a:solidFill>
                  <a:srgbClr val="0070C0"/>
                </a:solidFill>
              </a:rPr>
              <a:t>The conference runs until 17:10, but has a lunch break from 11:55-13:00, and another break from 14:40-14:55.</a:t>
            </a:r>
          </a:p>
          <a:p>
            <a:r>
              <a:rPr lang="en-US" dirty="0" smtClean="0"/>
              <a:t>I will be taking attendance during each study and after each break.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Your assignment for during the Conference has 2 parts:</a:t>
            </a:r>
            <a:br>
              <a:rPr lang="en-US" dirty="0" smtClean="0"/>
            </a:br>
            <a:r>
              <a:rPr lang="en-US" dirty="0" smtClean="0"/>
              <a:t/>
            </a:r>
            <a:br>
              <a:rPr lang="en-US" dirty="0" smtClean="0"/>
            </a:br>
            <a:r>
              <a:rPr lang="en-US" dirty="0" smtClean="0">
                <a:solidFill>
                  <a:srgbClr val="0070C0"/>
                </a:solidFill>
              </a:rPr>
              <a:t>1. Behavior and Respect: 10 points</a:t>
            </a:r>
            <a:br>
              <a:rPr lang="en-US" dirty="0" smtClean="0">
                <a:solidFill>
                  <a:srgbClr val="0070C0"/>
                </a:solidFill>
              </a:rPr>
            </a:br>
            <a:r>
              <a:rPr lang="en-US" dirty="0" smtClean="0">
                <a:solidFill>
                  <a:srgbClr val="0070C0"/>
                </a:solidFill>
              </a:rPr>
              <a:t>2. Written Assignment: 10 points</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potential extra credit for Saturday attendance: 12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and Respect</a:t>
            </a:r>
            <a:endParaRPr lang="en-US" dirty="0"/>
          </a:p>
        </p:txBody>
      </p:sp>
      <p:sp>
        <p:nvSpPr>
          <p:cNvPr id="3" name="Content Placeholder 2"/>
          <p:cNvSpPr>
            <a:spLocks noGrp="1"/>
          </p:cNvSpPr>
          <p:nvPr>
            <p:ph idx="1"/>
          </p:nvPr>
        </p:nvSpPr>
        <p:spPr>
          <a:xfrm>
            <a:off x="457200" y="1524000"/>
            <a:ext cx="8229600" cy="5333999"/>
          </a:xfrm>
        </p:spPr>
        <p:txBody>
          <a:bodyPr>
            <a:normAutofit fontScale="92500" lnSpcReduction="20000"/>
          </a:bodyPr>
          <a:lstStyle/>
          <a:p>
            <a:r>
              <a:rPr lang="en-US" dirty="0" smtClean="0"/>
              <a:t>You </a:t>
            </a:r>
            <a:r>
              <a:rPr lang="en-US" dirty="0" smtClean="0"/>
              <a:t>will be representing not only ASK, but also my classes, so you need to be listening intently the entire time and being respectful of those presenting and those around you</a:t>
            </a:r>
            <a:r>
              <a:rPr lang="en-US" dirty="0" smtClean="0"/>
              <a:t>.</a:t>
            </a:r>
            <a:br>
              <a:rPr lang="en-US" dirty="0" smtClean="0"/>
            </a:br>
            <a:endParaRPr lang="en-US" dirty="0" smtClean="0"/>
          </a:p>
          <a:p>
            <a:r>
              <a:rPr lang="en-US" dirty="0" smtClean="0"/>
              <a:t>This means: no cell phones, </a:t>
            </a:r>
            <a:r>
              <a:rPr lang="en-US" dirty="0" err="1" smtClean="0"/>
              <a:t>ipods</a:t>
            </a:r>
            <a:r>
              <a:rPr lang="en-US" dirty="0" smtClean="0"/>
              <a:t>, or any other electronic devices that might distract you, no talking to those around you- even whispers are rude= you must all be paying attention.</a:t>
            </a:r>
            <a:br>
              <a:rPr lang="en-US" dirty="0" smtClean="0"/>
            </a:br>
            <a:endParaRPr lang="en-US" dirty="0" smtClean="0"/>
          </a:p>
          <a:p>
            <a:r>
              <a:rPr lang="en-US" dirty="0" smtClean="0">
                <a:solidFill>
                  <a:srgbClr val="0070C0"/>
                </a:solidFill>
              </a:rPr>
              <a:t>If I or any other adult/teacher has to remind you to be quiet, you will automatically lose your points for this part of the assignment. </a:t>
            </a:r>
            <a:endParaRPr lang="en-U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Assignment</a:t>
            </a:r>
            <a:endParaRPr lang="en-US" dirty="0"/>
          </a:p>
        </p:txBody>
      </p:sp>
      <p:sp>
        <p:nvSpPr>
          <p:cNvPr id="3" name="Content Placeholder 2"/>
          <p:cNvSpPr>
            <a:spLocks noGrp="1"/>
          </p:cNvSpPr>
          <p:nvPr>
            <p:ph idx="1"/>
          </p:nvPr>
        </p:nvSpPr>
        <p:spPr>
          <a:xfrm>
            <a:off x="457200" y="1775191"/>
            <a:ext cx="8229600" cy="4778009"/>
          </a:xfrm>
        </p:spPr>
        <p:txBody>
          <a:bodyPr>
            <a:normAutofit lnSpcReduction="10000"/>
          </a:bodyPr>
          <a:lstStyle/>
          <a:p>
            <a:r>
              <a:rPr lang="en-US" dirty="0" smtClean="0">
                <a:solidFill>
                  <a:srgbClr val="0070C0"/>
                </a:solidFill>
              </a:rPr>
              <a:t>Your written assignment is to completely fill out the guided notes chart I will provide you with. </a:t>
            </a:r>
            <a:r>
              <a:rPr lang="en-US" dirty="0" smtClean="0"/>
              <a:t/>
            </a:r>
            <a:br>
              <a:rPr lang="en-US" dirty="0" smtClean="0"/>
            </a:br>
            <a:endParaRPr lang="en-US" dirty="0" smtClean="0"/>
          </a:p>
          <a:p>
            <a:r>
              <a:rPr lang="en-US" dirty="0" smtClean="0"/>
              <a:t>I will give you a copy of this when you check in with me on Friday morning. </a:t>
            </a:r>
          </a:p>
          <a:p>
            <a:r>
              <a:rPr lang="en-US" dirty="0" smtClean="0"/>
              <a:t>You will have to take notes on each presentation’s research methods, findings, and conclusions, as well as answer a final reflection question.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Attendance</a:t>
            </a:r>
            <a:endParaRPr lang="en-US" dirty="0"/>
          </a:p>
        </p:txBody>
      </p:sp>
      <p:sp>
        <p:nvSpPr>
          <p:cNvPr id="3" name="Content Placeholder 2"/>
          <p:cNvSpPr>
            <a:spLocks noGrp="1"/>
          </p:cNvSpPr>
          <p:nvPr>
            <p:ph idx="1"/>
          </p:nvPr>
        </p:nvSpPr>
        <p:spPr>
          <a:xfrm>
            <a:off x="457200" y="1600200"/>
            <a:ext cx="8229600" cy="5257799"/>
          </a:xfrm>
        </p:spPr>
        <p:txBody>
          <a:bodyPr>
            <a:normAutofit fontScale="92500" lnSpcReduction="20000"/>
          </a:bodyPr>
          <a:lstStyle/>
          <a:p>
            <a:r>
              <a:rPr lang="en-US" dirty="0" smtClean="0"/>
              <a:t>Your </a:t>
            </a:r>
            <a:r>
              <a:rPr lang="en-US" dirty="0" smtClean="0">
                <a:solidFill>
                  <a:srgbClr val="0070C0"/>
                </a:solidFill>
              </a:rPr>
              <a:t>attendance on Saturday is </a:t>
            </a:r>
            <a:r>
              <a:rPr lang="en-US" b="1" dirty="0" smtClean="0">
                <a:solidFill>
                  <a:srgbClr val="0070C0"/>
                </a:solidFill>
              </a:rPr>
              <a:t>NOT MANDATORY, but will be extra credit</a:t>
            </a:r>
            <a:r>
              <a:rPr lang="en-US" dirty="0" smtClean="0">
                <a:solidFill>
                  <a:srgbClr val="0070C0"/>
                </a:solidFill>
              </a:rPr>
              <a:t>. </a:t>
            </a:r>
          </a:p>
          <a:p>
            <a:pPr>
              <a:buNone/>
            </a:pPr>
            <a:endParaRPr lang="en-US" dirty="0" smtClean="0"/>
          </a:p>
          <a:p>
            <a:r>
              <a:rPr lang="en-US" dirty="0" smtClean="0"/>
              <a:t>If you come on Saturday, it again starts at 10:00, has a lunch break, and ends at 15:40.</a:t>
            </a:r>
          </a:p>
          <a:p>
            <a:endParaRPr lang="en-US" dirty="0" smtClean="0"/>
          </a:p>
          <a:p>
            <a:r>
              <a:rPr lang="en-US" dirty="0" smtClean="0"/>
              <a:t>You must </a:t>
            </a:r>
            <a:r>
              <a:rPr lang="en-US" b="1" dirty="0" smtClean="0">
                <a:solidFill>
                  <a:srgbClr val="0070C0"/>
                </a:solidFill>
              </a:rPr>
              <a:t>attend at least 4 sessions </a:t>
            </a:r>
            <a:r>
              <a:rPr lang="en-US" dirty="0" smtClean="0">
                <a:solidFill>
                  <a:srgbClr val="0070C0"/>
                </a:solidFill>
              </a:rPr>
              <a:t>on Saturday to gain the extra credit points (12 points)</a:t>
            </a:r>
            <a:r>
              <a:rPr lang="en-US" dirty="0" smtClean="0"/>
              <a:t/>
            </a:r>
            <a:br>
              <a:rPr lang="en-US" dirty="0" smtClean="0"/>
            </a:br>
            <a:endParaRPr lang="en-US" dirty="0" smtClean="0"/>
          </a:p>
          <a:p>
            <a:r>
              <a:rPr lang="en-US" dirty="0" smtClean="0"/>
              <a:t>To get these points, you must check in with me and let me know you are here, and also get the guided notes worksheet from me to fill out about the studies you see presented.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444752"/>
          </a:xfrm>
        </p:spPr>
        <p:txBody>
          <a:bodyPr>
            <a:normAutofit/>
          </a:bodyPr>
          <a:lstStyle/>
          <a:p>
            <a:r>
              <a:rPr lang="en-US" dirty="0" smtClean="0"/>
              <a:t>Alternative Assignment</a:t>
            </a:r>
            <a:endParaRPr lang="en-US" dirty="0"/>
          </a:p>
        </p:txBody>
      </p:sp>
      <p:sp>
        <p:nvSpPr>
          <p:cNvPr id="3" name="Content Placeholder 2"/>
          <p:cNvSpPr>
            <a:spLocks noGrp="1"/>
          </p:cNvSpPr>
          <p:nvPr>
            <p:ph idx="1"/>
          </p:nvPr>
        </p:nvSpPr>
        <p:spPr>
          <a:xfrm>
            <a:off x="457200" y="1524000"/>
            <a:ext cx="8229600" cy="5333999"/>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en-US" dirty="0" smtClean="0"/>
              <a:t>If you are unable to attend on Friday, and have an </a:t>
            </a:r>
            <a:r>
              <a:rPr lang="en-US" b="1" dirty="0" smtClean="0"/>
              <a:t>EXCUSED</a:t>
            </a:r>
            <a:r>
              <a:rPr lang="en-US" dirty="0" smtClean="0"/>
              <a:t> absence, you must do your own research on a local or regional social problem of your choice. </a:t>
            </a:r>
            <a:br>
              <a:rPr lang="en-US" dirty="0" smtClean="0"/>
            </a:br>
            <a:r>
              <a:rPr lang="en-US" dirty="0" smtClean="0"/>
              <a:t/>
            </a:r>
            <a:br>
              <a:rPr lang="en-US" dirty="0" smtClean="0"/>
            </a:br>
            <a:r>
              <a:rPr lang="en-US" dirty="0" smtClean="0"/>
              <a:t>1. Pick a social problem, and write a paragraph on why you chose it- how is it a problem…</a:t>
            </a:r>
          </a:p>
          <a:p>
            <a:pPr>
              <a:buNone/>
            </a:pPr>
            <a:r>
              <a:rPr lang="en-US" dirty="0" smtClean="0"/>
              <a:t>    2. You will do some research on this problem- find </a:t>
            </a:r>
            <a:r>
              <a:rPr lang="en-US" b="1" dirty="0" smtClean="0"/>
              <a:t>at least 3 different current (within last 5 years) news articles </a:t>
            </a:r>
            <a:r>
              <a:rPr lang="en-US" dirty="0" smtClean="0"/>
              <a:t>that discuss this issue.</a:t>
            </a:r>
            <a:br>
              <a:rPr lang="en-US" dirty="0" smtClean="0"/>
            </a:br>
            <a:r>
              <a:rPr lang="en-US" dirty="0" smtClean="0"/>
              <a:t>3. Read these articles and write a paragraph summarizing each article and what they are saying about your chosen issue.</a:t>
            </a:r>
            <a:br>
              <a:rPr lang="en-US" dirty="0" smtClean="0"/>
            </a:br>
            <a:r>
              <a:rPr lang="en-US" dirty="0" smtClean="0"/>
              <a:t>4. Discuss any solutions presented in the articles you read. Do you agree with the solutions at all? Why or why not?  Do you think there will ever be a solution to your certain problem? Why or why not?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103</TotalTime>
  <Words>245</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Social Issues Conference Assignment</vt:lpstr>
      <vt:lpstr>Attendance on Friday is mandatory</vt:lpstr>
      <vt:lpstr>Assignment:</vt:lpstr>
      <vt:lpstr>Behavior and Respect</vt:lpstr>
      <vt:lpstr>Written Assignment</vt:lpstr>
      <vt:lpstr>Saturday Attendance</vt:lpstr>
      <vt:lpstr>Alternative Assignment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Issues Conference Assignment</dc:title>
  <dc:creator>Natalie</dc:creator>
  <cp:lastModifiedBy>Natalie</cp:lastModifiedBy>
  <cp:revision>12</cp:revision>
  <dcterms:created xsi:type="dcterms:W3CDTF">2011-12-05T20:08:13Z</dcterms:created>
  <dcterms:modified xsi:type="dcterms:W3CDTF">2011-12-05T21:52:12Z</dcterms:modified>
</cp:coreProperties>
</file>