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DC7BDA8-9121-4DAD-B234-EA445A3DF1F7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A2FD06E-B748-4EEE-9F6F-DE4F855DABE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Slavery by another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819400"/>
            <a:ext cx="8084234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Write down the following questions in  your notebook- answer them while you watch the documentary. One or two of them might show up on your quiz tomorrow!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6"/>
            <a:ext cx="83058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How did the 13</a:t>
            </a:r>
            <a:r>
              <a:rPr lang="en-US" baseline="30000" dirty="0" smtClean="0"/>
              <a:t>th</a:t>
            </a:r>
            <a:r>
              <a:rPr lang="en-US" dirty="0" smtClean="0"/>
              <a:t> amendment (freeing slaves) allow for forced labor to still take place?</a:t>
            </a:r>
          </a:p>
          <a:p>
            <a:r>
              <a:rPr lang="en-US" dirty="0" smtClean="0"/>
              <a:t>What is peonage (forced labor) and how does it operate?</a:t>
            </a:r>
          </a:p>
          <a:p>
            <a:r>
              <a:rPr lang="en-US" dirty="0" smtClean="0"/>
              <a:t>How is peonage different from the slavery that existed in the South prior to the Civil War? How is it similar?</a:t>
            </a:r>
          </a:p>
          <a:p>
            <a:r>
              <a:rPr lang="en-US" dirty="0" smtClean="0"/>
              <a:t>Why was this forced labor allowed to continue for so long?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</TotalTime>
  <Words>101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Foundry</vt:lpstr>
      <vt:lpstr>Slavery by another name</vt:lpstr>
      <vt:lpstr>Questions: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Slavery by another name</dc:title>
  <dc:creator>Natalie</dc:creator>
  <cp:lastModifiedBy>Natalie</cp:lastModifiedBy>
  <cp:revision>3</cp:revision>
  <dcterms:created xsi:type="dcterms:W3CDTF">2012-03-14T18:30:30Z</dcterms:created>
  <dcterms:modified xsi:type="dcterms:W3CDTF">2012-03-14T18:57:42Z</dcterms:modified>
</cp:coreProperties>
</file>