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C0F58-C8D5-4C2B-9A85-12C829656F83}" type="datetimeFigureOut">
              <a:rPr lang="en-US" smtClean="0"/>
              <a:pPr/>
              <a:t>2/6/2012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C532224-5807-4EB8-A980-FBBFD59406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C0F58-C8D5-4C2B-9A85-12C829656F83}" type="datetimeFigureOut">
              <a:rPr lang="en-US" smtClean="0"/>
              <a:pPr/>
              <a:t>2/6/2012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32224-5807-4EB8-A980-FBBFD59406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2C532224-5807-4EB8-A980-FBBFD59406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C0F58-C8D5-4C2B-9A85-12C829656F83}" type="datetimeFigureOut">
              <a:rPr lang="en-US" smtClean="0"/>
              <a:pPr/>
              <a:t>2/6/2012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C0F58-C8D5-4C2B-9A85-12C829656F83}" type="datetimeFigureOut">
              <a:rPr lang="en-US" smtClean="0"/>
              <a:pPr/>
              <a:t>2/6/2012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2C532224-5807-4EB8-A980-FBBFD59406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C0F58-C8D5-4C2B-9A85-12C829656F83}" type="datetimeFigureOut">
              <a:rPr lang="en-US" smtClean="0"/>
              <a:pPr/>
              <a:t>2/6/2012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C532224-5807-4EB8-A980-FBBFD59406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D67C0F58-C8D5-4C2B-9A85-12C829656F83}" type="datetimeFigureOut">
              <a:rPr lang="en-US" smtClean="0"/>
              <a:pPr/>
              <a:t>2/6/2012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32224-5807-4EB8-A980-FBBFD59406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C0F58-C8D5-4C2B-9A85-12C829656F83}" type="datetimeFigureOut">
              <a:rPr lang="en-US" smtClean="0"/>
              <a:pPr/>
              <a:t>2/6/2012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2C532224-5807-4EB8-A980-FBBFD59406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C0F58-C8D5-4C2B-9A85-12C829656F83}" type="datetimeFigureOut">
              <a:rPr lang="en-US" smtClean="0"/>
              <a:pPr/>
              <a:t>2/6/2012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2C532224-5807-4EB8-A980-FBBFD59406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C0F58-C8D5-4C2B-9A85-12C829656F83}" type="datetimeFigureOut">
              <a:rPr lang="en-US" smtClean="0"/>
              <a:pPr/>
              <a:t>2/6/2012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C532224-5807-4EB8-A980-FBBFD59406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C532224-5807-4EB8-A980-FBBFD59406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C0F58-C8D5-4C2B-9A85-12C829656F83}" type="datetimeFigureOut">
              <a:rPr lang="en-US" smtClean="0"/>
              <a:pPr/>
              <a:t>2/6/2012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2C532224-5807-4EB8-A980-FBBFD59406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D67C0F58-C8D5-4C2B-9A85-12C829656F83}" type="datetimeFigureOut">
              <a:rPr lang="en-US" smtClean="0"/>
              <a:pPr/>
              <a:t>2/6/2012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D67C0F58-C8D5-4C2B-9A85-12C829656F83}" type="datetimeFigureOut">
              <a:rPr lang="en-US" smtClean="0"/>
              <a:pPr/>
              <a:t>2/6/2012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C532224-5807-4EB8-A980-FBBFD59406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7086600" cy="27432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After reading about Nat Turner’s Rebellion and the other collection of sources describing life in slavery, you have a choice of doing either a found poem or a written response.</a:t>
            </a:r>
            <a:endParaRPr 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Found Poem or Written Response Assignment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Found Poem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Found poems take existing texts and refashion them, reorder them, and present them as poems. The literary equivalent of a collage, found poetry is often made from newspaper articles, street signs, graffiti, speeches, letters, or even other poems.</a:t>
            </a:r>
          </a:p>
          <a:p>
            <a:r>
              <a:rPr lang="en-US" dirty="0" smtClean="0"/>
              <a:t>So you need to read through the texts keeping this in mind: reading the passage and find the most important words or phrases that convey the meaning of the text- take notes on those words or phrases!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Tips for creating a found poem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527048"/>
            <a:ext cx="8500872" cy="479755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YOUR FOUND POEM WILL HAVE THE THEME OF UNDERSTANDING LIFE IN SLAVERY- the rest is up to you!</a:t>
            </a:r>
          </a:p>
          <a:p>
            <a:r>
              <a:rPr lang="en-US" dirty="0" smtClean="0"/>
              <a:t>Words and phrases can be rearranged, they need not be used in the order in which they appear in the original text</a:t>
            </a:r>
          </a:p>
          <a:p>
            <a:r>
              <a:rPr lang="en-US" dirty="0" smtClean="0"/>
              <a:t>Words can suggest your point of view and an idea that might not be stressed in the original text</a:t>
            </a:r>
          </a:p>
          <a:p>
            <a:r>
              <a:rPr lang="en-US" dirty="0" smtClean="0"/>
              <a:t>Give the finished poem a title</a:t>
            </a:r>
          </a:p>
          <a:p>
            <a:r>
              <a:rPr lang="en-US" dirty="0" smtClean="0"/>
              <a:t>Poem can be written from a fictional character’s perspective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pic>
        <p:nvPicPr>
          <p:cNvPr id="4" name="Content Placeholder 3" descr="foundpoetry1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609600" y="1600200"/>
            <a:ext cx="2889250" cy="4572000"/>
          </a:xfrm>
        </p:spPr>
      </p:pic>
      <p:pic>
        <p:nvPicPr>
          <p:cNvPr id="5" name="Picture 4" descr="found poem.bmp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257800" y="1600200"/>
            <a:ext cx="3324380" cy="4572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Written 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If you do not feel like doing a found poem, you can write a one-page written response on life in slavery using the sources!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13</TotalTime>
  <Words>238</Words>
  <Application>Microsoft Office PowerPoint</Application>
  <PresentationFormat>On-screen Show (4:3)</PresentationFormat>
  <Paragraphs>14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Civic</vt:lpstr>
      <vt:lpstr>Found Poem or Written Response Assignment</vt:lpstr>
      <vt:lpstr>Found Poem</vt:lpstr>
      <vt:lpstr>Tips for creating a found poem</vt:lpstr>
      <vt:lpstr>Examples</vt:lpstr>
      <vt:lpstr>Written Assignment</vt:lpstr>
    </vt:vector>
  </TitlesOfParts>
  <Company>ASK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Found Poem or Written Response Assignment</dc:title>
  <dc:creator>nataliek</dc:creator>
  <cp:lastModifiedBy>Natalie</cp:lastModifiedBy>
  <cp:revision>2</cp:revision>
  <dcterms:created xsi:type="dcterms:W3CDTF">2012-02-06T07:25:29Z</dcterms:created>
  <dcterms:modified xsi:type="dcterms:W3CDTF">2012-02-06T23:00:57Z</dcterms:modified>
</cp:coreProperties>
</file>