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B761F5-B59E-4F9A-AE1F-AA8991A0ADA9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08D2C6-B5B9-4623-A420-985C641F2D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62912" cy="1470025"/>
          </a:xfrm>
        </p:spPr>
        <p:txBody>
          <a:bodyPr/>
          <a:lstStyle/>
          <a:p>
            <a:r>
              <a:rPr lang="en-US" dirty="0" smtClean="0"/>
              <a:t>A war to free the slaves?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02680"/>
            <a:ext cx="8603456" cy="44553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Throughout this lesson we’ll be reading through a few primary source excerpts and answering a few questions.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We will be doing this as a whole class, not in groups.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The questions are on the next few slides, you must copy them down into your notebook and answer them as we go through them. You will turn this in for a grade!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Original Proposed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Please put the text of </a:t>
            </a:r>
            <a:r>
              <a:rPr lang="en-US" sz="3200" i="1" dirty="0" smtClean="0"/>
              <a:t>this proposed </a:t>
            </a:r>
            <a:r>
              <a:rPr lang="en-US" sz="3200" dirty="0" smtClean="0"/>
              <a:t>amendment into your own words- what is this saying? Who will it benefit most?</a:t>
            </a:r>
            <a:endParaRPr lang="en-US" sz="3200" dirty="0"/>
          </a:p>
        </p:txBody>
      </p:sp>
      <p:pic>
        <p:nvPicPr>
          <p:cNvPr id="4" name="Picture 3" descr="410_13thamendment_hand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00400"/>
            <a:ext cx="5562600" cy="33110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Lincoln’s First Inaugural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does the term inaugural mean?</a:t>
            </a:r>
            <a:br>
              <a:rPr lang="en-US" sz="4400" dirty="0" smtClean="0"/>
            </a:br>
            <a:endParaRPr lang="en-US" sz="4400" dirty="0" smtClean="0"/>
          </a:p>
          <a:p>
            <a:r>
              <a:rPr lang="en-US" sz="4400" dirty="0" smtClean="0"/>
              <a:t>What reasons does Lincoln offer for why he will not interfere with slavery?</a:t>
            </a:r>
          </a:p>
        </p:txBody>
      </p:sp>
      <p:pic>
        <p:nvPicPr>
          <p:cNvPr id="4" name="Picture 3" descr="a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371600"/>
            <a:ext cx="1828800" cy="22913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Lincoln’s First Inaugural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534400" cy="47465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does Lincoln promise the leaders of slaveholding states in the second excerpt?</a:t>
            </a:r>
          </a:p>
          <a:p>
            <a:r>
              <a:rPr lang="en-US" sz="3600" dirty="0" smtClean="0"/>
              <a:t>How might US History have been different if the southern states had accepted this offer to return to the Union and guarantee slavery through the 13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amendment?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Abe’s First Inaugural Address</a:t>
            </a:r>
            <a:endParaRPr lang="en-US" dirty="0"/>
          </a:p>
        </p:txBody>
      </p:sp>
      <p:pic>
        <p:nvPicPr>
          <p:cNvPr id="4" name="Content Placeholder 3" descr="lincoln first inaugural add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5036366" cy="50206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Define the words ‘emancipation’ and ‘proclamation’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This proclamation was issued over 3 months, from the date it was supposed to take effect. What was the significance of it not taking effect immediately?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ancipation pro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3576532" cy="5810250"/>
          </a:xfrm>
        </p:spPr>
      </p:pic>
      <p:pic>
        <p:nvPicPr>
          <p:cNvPr id="5" name="Picture 4" descr="FiveDollarBi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914400"/>
            <a:ext cx="4974771" cy="2089404"/>
          </a:xfrm>
          <a:prstGeom prst="rect">
            <a:avLst/>
          </a:prstGeom>
        </p:spPr>
      </p:pic>
      <p:pic>
        <p:nvPicPr>
          <p:cNvPr id="6" name="Picture 5" descr="Lincoln_AP-thumb-400xauto-61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3276600"/>
            <a:ext cx="3987800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59408"/>
          </a:xfrm>
        </p:spPr>
        <p:txBody>
          <a:bodyPr>
            <a:noAutofit/>
          </a:bodyPr>
          <a:lstStyle/>
          <a:p>
            <a:r>
              <a:rPr lang="en-US" sz="3400" dirty="0" smtClean="0"/>
              <a:t>Why doesn’t the Emancipation Proclamation simply declare immediate freedom for ALL people held as slaves anywhere in the US?</a:t>
            </a:r>
            <a:br>
              <a:rPr lang="en-US" sz="3400" dirty="0" smtClean="0"/>
            </a:br>
            <a:endParaRPr lang="en-US" sz="3400" dirty="0" smtClean="0"/>
          </a:p>
          <a:p>
            <a:r>
              <a:rPr lang="en-US" sz="3400" dirty="0" smtClean="0"/>
              <a:t>One criticism of the EP was that it might ‘invites servile insurrection’ or slave revolts. Do you agree? Why or why not?</a:t>
            </a:r>
            <a:endParaRPr lang="en-US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What are they fighting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Tell me why you think Lincoln and the Republicans were willing to fight a war to preserve the Union. </a:t>
            </a:r>
            <a:endParaRPr lang="en-US" sz="3200" dirty="0"/>
          </a:p>
        </p:txBody>
      </p:sp>
      <p:pic>
        <p:nvPicPr>
          <p:cNvPr id="4" name="Picture 3" descr="Battle_of_Gettysbu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6600" y="2667000"/>
            <a:ext cx="5384800" cy="4038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222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A war to free the slaves?</vt:lpstr>
      <vt:lpstr>Original Proposed 13th Amendment</vt:lpstr>
      <vt:lpstr>Lincoln’s First Inaugural Address</vt:lpstr>
      <vt:lpstr>Lincoln’s First Inaugural Address</vt:lpstr>
      <vt:lpstr>Abe’s First Inaugural Address</vt:lpstr>
      <vt:lpstr>Emancipation Proclamation</vt:lpstr>
      <vt:lpstr>Slide 7</vt:lpstr>
      <vt:lpstr>Emancipation Proclamation</vt:lpstr>
      <vt:lpstr>What are they fighting for?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war to free the slaves?</dc:title>
  <dc:creator>Natalie</dc:creator>
  <cp:lastModifiedBy>Natalie</cp:lastModifiedBy>
  <cp:revision>4</cp:revision>
  <dcterms:created xsi:type="dcterms:W3CDTF">2012-03-06T21:42:49Z</dcterms:created>
  <dcterms:modified xsi:type="dcterms:W3CDTF">2012-03-06T22:13:38Z</dcterms:modified>
</cp:coreProperties>
</file>